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669088"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191128"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7" autoAdjust="0"/>
  </p:normalViewPr>
  <p:slideViewPr>
    <p:cSldViewPr>
      <p:cViewPr varScale="1">
        <p:scale>
          <a:sx n="106" d="100"/>
          <a:sy n="106" d="100"/>
        </p:scale>
        <p:origin x="16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3713"/>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778250" y="0"/>
            <a:ext cx="2889250" cy="493713"/>
          </a:xfrm>
          <a:prstGeom prst="rect">
            <a:avLst/>
          </a:prstGeom>
        </p:spPr>
        <p:txBody>
          <a:bodyPr vert="horz" lIns="91440" tIns="45720" rIns="91440" bIns="45720" rtlCol="0"/>
          <a:lstStyle>
            <a:lvl1pPr algn="r">
              <a:defRPr sz="1200"/>
            </a:lvl1pPr>
          </a:lstStyle>
          <a:p>
            <a:fld id="{93653409-2146-4A4B-B76F-2041B4EA5599}" type="datetimeFigureOut">
              <a:rPr lang="nl-NL" smtClean="0"/>
              <a:pPr/>
              <a:t>5-12-2018</a:t>
            </a:fld>
            <a:endParaRPr lang="nl-NL" dirty="0"/>
          </a:p>
        </p:txBody>
      </p:sp>
      <p:sp>
        <p:nvSpPr>
          <p:cNvPr id="4" name="Tijdelijke aanduiding voor dia-afbeelding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66750" y="4689475"/>
            <a:ext cx="5335588" cy="444341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377363"/>
            <a:ext cx="2889250" cy="493712"/>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778250" y="9377363"/>
            <a:ext cx="2889250" cy="493712"/>
          </a:xfrm>
          <a:prstGeom prst="rect">
            <a:avLst/>
          </a:prstGeom>
        </p:spPr>
        <p:txBody>
          <a:bodyPr vert="horz" lIns="91440" tIns="45720" rIns="91440" bIns="45720" rtlCol="0" anchor="b"/>
          <a:lstStyle>
            <a:lvl1pPr algn="r">
              <a:defRPr sz="1200"/>
            </a:lvl1pPr>
          </a:lstStyle>
          <a:p>
            <a:fld id="{C74925A5-7E01-4D52-9520-37F143F4B3F4}" type="slidenum">
              <a:rPr lang="nl-NL" smtClean="0"/>
              <a:pPr/>
              <a:t>‹nr.›</a:t>
            </a:fld>
            <a:endParaRPr lang="nl-NL" dirty="0"/>
          </a:p>
        </p:txBody>
      </p:sp>
    </p:spTree>
    <p:extLst>
      <p:ext uri="{BB962C8B-B14F-4D97-AF65-F5344CB8AC3E}">
        <p14:creationId xmlns:p14="http://schemas.microsoft.com/office/powerpoint/2010/main" val="2385477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74925A5-7E01-4D52-9520-37F143F4B3F4}" type="slidenum">
              <a:rPr lang="nl-NL" smtClean="0"/>
              <a:pPr/>
              <a:t>1</a:t>
            </a:fld>
            <a:endParaRPr lang="nl-NL" dirty="0"/>
          </a:p>
        </p:txBody>
      </p:sp>
    </p:spTree>
    <p:extLst>
      <p:ext uri="{BB962C8B-B14F-4D97-AF65-F5344CB8AC3E}">
        <p14:creationId xmlns:p14="http://schemas.microsoft.com/office/powerpoint/2010/main" val="11819476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smtClean="0"/>
              <a:t>Klik om de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r>
              <a:rPr lang="nl-NL" dirty="0" smtClean="0"/>
              <a:t>&lt;datum&gt;</a:t>
            </a:r>
            <a:endParaRPr lang="nl-NL" dirty="0"/>
          </a:p>
        </p:txBody>
      </p:sp>
      <p:sp>
        <p:nvSpPr>
          <p:cNvPr id="5" name="Tijdelijke aanduiding voor voettekst 4"/>
          <p:cNvSpPr>
            <a:spLocks noGrp="1"/>
          </p:cNvSpPr>
          <p:nvPr>
            <p:ph type="ftr" sz="quarter" idx="11"/>
          </p:nvPr>
        </p:nvSpPr>
        <p:spPr/>
        <p:txBody>
          <a:bodyPr/>
          <a:lstStyle/>
          <a:p>
            <a:r>
              <a:rPr lang="nl-NL" dirty="0" smtClean="0"/>
              <a:t>&lt;Titel van de presentatie&gt;</a:t>
            </a:r>
            <a:endParaRPr lang="nl-NL" dirty="0"/>
          </a:p>
        </p:txBody>
      </p:sp>
      <p:sp>
        <p:nvSpPr>
          <p:cNvPr id="7"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datum 2"/>
          <p:cNvSpPr>
            <a:spLocks noGrp="1"/>
          </p:cNvSpPr>
          <p:nvPr>
            <p:ph type="dt" sz="half" idx="10"/>
          </p:nvPr>
        </p:nvSpPr>
        <p:spPr/>
        <p:txBody>
          <a:bodyPr/>
          <a:lstStyle/>
          <a:p>
            <a:r>
              <a:rPr lang="nl-NL" dirty="0" smtClean="0"/>
              <a:t>&lt;datum&gt;</a:t>
            </a:r>
            <a:endParaRPr lang="nl-NL" dirty="0"/>
          </a:p>
        </p:txBody>
      </p:sp>
      <p:sp>
        <p:nvSpPr>
          <p:cNvPr id="4" name="Tijdelijke aanduiding voor voettekst 3"/>
          <p:cNvSpPr>
            <a:spLocks noGrp="1"/>
          </p:cNvSpPr>
          <p:nvPr>
            <p:ph type="ftr" sz="quarter" idx="11"/>
          </p:nvPr>
        </p:nvSpPr>
        <p:spPr/>
        <p:txBody>
          <a:bodyPr/>
          <a:lstStyle/>
          <a:p>
            <a:r>
              <a:rPr lang="nl-NL" dirty="0" smtClean="0"/>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dirty="0" smtClean="0"/>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dirty="0" smtClean="0"/>
              <a:t>&lt;datum&gt;</a:t>
            </a:r>
            <a:endParaRPr lang="nl-NL" dirty="0"/>
          </a:p>
        </p:txBody>
      </p:sp>
      <p:sp>
        <p:nvSpPr>
          <p:cNvPr id="6" name="Tijdelijke aanduiding voor voettekst 5"/>
          <p:cNvSpPr>
            <a:spLocks noGrp="1"/>
          </p:cNvSpPr>
          <p:nvPr>
            <p:ph type="ftr" sz="quarter" idx="11"/>
          </p:nvPr>
        </p:nvSpPr>
        <p:spPr/>
        <p:txBody>
          <a:bodyPr/>
          <a:lstStyle/>
          <a:p>
            <a:r>
              <a:rPr lang="nl-NL" dirty="0" smtClean="0"/>
              <a:t>&lt;Titel van de presentatie&gt;</a:t>
            </a:r>
            <a:endParaRPr lang="nl-NL" dirty="0"/>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dirty="0" smtClean="0"/>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dirty="0" smtClean="0"/>
              <a:t>&lt;datum&gt;</a:t>
            </a:r>
            <a:endParaRPr lang="nl-NL" dirty="0"/>
          </a:p>
        </p:txBody>
      </p:sp>
      <p:sp>
        <p:nvSpPr>
          <p:cNvPr id="6" name="Tijdelijke aanduiding voor voettekst 5"/>
          <p:cNvSpPr>
            <a:spLocks noGrp="1"/>
          </p:cNvSpPr>
          <p:nvPr>
            <p:ph type="ftr" sz="quarter" idx="11"/>
          </p:nvPr>
        </p:nvSpPr>
        <p:spPr/>
        <p:txBody>
          <a:bodyPr/>
          <a:lstStyle/>
          <a:p>
            <a:r>
              <a:rPr lang="nl-NL" dirty="0" smtClean="0"/>
              <a:t>&lt;Titel van de presentatie&gt;</a:t>
            </a:r>
            <a:endParaRPr lang="nl-NL" dirty="0"/>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dirty="0" smtClean="0"/>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dirty="0" smtClean="0"/>
              <a:t>&lt;datum&gt;</a:t>
            </a:r>
            <a:endParaRPr lang="nl-NL" dirty="0"/>
          </a:p>
        </p:txBody>
      </p:sp>
      <p:sp>
        <p:nvSpPr>
          <p:cNvPr id="6" name="Tijdelijke aanduiding voor voettekst 5"/>
          <p:cNvSpPr>
            <a:spLocks noGrp="1"/>
          </p:cNvSpPr>
          <p:nvPr>
            <p:ph type="ftr" sz="quarter" idx="11"/>
          </p:nvPr>
        </p:nvSpPr>
        <p:spPr/>
        <p:txBody>
          <a:bodyPr/>
          <a:lstStyle/>
          <a:p>
            <a:r>
              <a:rPr lang="nl-NL" dirty="0" smtClean="0"/>
              <a:t>&lt;Titel van de presentatie&gt;</a:t>
            </a:r>
            <a:endParaRPr lang="nl-NL" dirty="0"/>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dirty="0"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dirty="0" smtClean="0"/>
              <a:t>&lt;datum&gt;</a:t>
            </a:r>
            <a:endParaRPr lang="nl-NL" dirty="0"/>
          </a:p>
        </p:txBody>
      </p:sp>
      <p:sp>
        <p:nvSpPr>
          <p:cNvPr id="6" name="Tijdelijke aanduiding voor voettekst 5"/>
          <p:cNvSpPr>
            <a:spLocks noGrp="1"/>
          </p:cNvSpPr>
          <p:nvPr>
            <p:ph type="ftr" sz="quarter" idx="11"/>
          </p:nvPr>
        </p:nvSpPr>
        <p:spPr/>
        <p:txBody>
          <a:bodyPr/>
          <a:lstStyle/>
          <a:p>
            <a:r>
              <a:rPr lang="nl-NL" dirty="0" smtClean="0"/>
              <a:t>&lt;Titel van de presentatie&gt;</a:t>
            </a:r>
            <a:endParaRPr lang="nl-NL" dirty="0"/>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dirty="0"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dirty="0" smtClean="0"/>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22000" y="1004344"/>
            <a:ext cx="8100000" cy="533400"/>
          </a:xfrm>
          <a:prstGeom prst="rect">
            <a:avLst/>
          </a:prstGeom>
        </p:spPr>
        <p:txBody>
          <a:bodyPr vert="horz" lIns="0" tIns="0" rIns="0" bIns="0" rtlCol="0" anchor="ctr">
            <a:no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522000" y="1814635"/>
            <a:ext cx="8100000" cy="4125365"/>
          </a:xfrm>
          <a:prstGeom prst="rect">
            <a:avLst/>
          </a:prstGeom>
        </p:spPr>
        <p:txBody>
          <a:bodyPr vert="horz" lIns="0" tIns="0" rIns="0" bIns="0" rtlCol="0">
            <a:no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1494000" y="6414409"/>
            <a:ext cx="108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&lt;datum&gt;</a:t>
            </a:r>
            <a:endParaRPr lang="nl-NL" dirty="0"/>
          </a:p>
        </p:txBody>
      </p:sp>
      <p:sp>
        <p:nvSpPr>
          <p:cNvPr id="5" name="Tijdelijke aanduiding voor voettekst 4"/>
          <p:cNvSpPr>
            <a:spLocks noGrp="1"/>
          </p:cNvSpPr>
          <p:nvPr>
            <p:ph type="ftr" sz="quarter" idx="3"/>
          </p:nvPr>
        </p:nvSpPr>
        <p:spPr>
          <a:xfrm>
            <a:off x="2790000" y="6414409"/>
            <a:ext cx="396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&lt;Titel van de presentatie&gt;</a:t>
            </a:r>
            <a:endParaRPr lang="nl-NL" dirty="0"/>
          </a:p>
        </p:txBody>
      </p:sp>
      <p:sp>
        <p:nvSpPr>
          <p:cNvPr id="6"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dirty="0" smtClean="0"/>
              <a:t>Pagina </a:t>
            </a:r>
            <a:fld id="{7FC9B413-936F-403B-BC98-20250EBFF374}" type="slidenum">
              <a:rPr lang="nl-NL" smtClean="0"/>
              <a:pPr/>
              <a:t>‹nr.›</a:t>
            </a:fld>
            <a:endParaRPr lang="nl-NL" dirty="0"/>
          </a:p>
        </p:txBody>
      </p:sp>
      <p:sp>
        <p:nvSpPr>
          <p:cNvPr id="7" name="Rechthoek 6"/>
          <p:cNvSpPr/>
          <p:nvPr/>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8" name="Rechthoek 17"/>
          <p:cNvSpPr/>
          <p:nvPr/>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19" name="Afbeelding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179512" y="188640"/>
            <a:ext cx="8640960" cy="533400"/>
          </a:xfrm>
        </p:spPr>
        <p:txBody>
          <a:bodyPr/>
          <a:lstStyle/>
          <a:p>
            <a:r>
              <a:rPr lang="nl-NL" sz="2800" dirty="0" smtClean="0">
                <a:solidFill>
                  <a:schemeClr val="tx1"/>
                </a:solidFill>
              </a:rPr>
              <a:t>Wetenschappelijk onderzoek en uw privacy</a:t>
            </a:r>
            <a:endParaRPr lang="nl-NL" sz="2800" dirty="0">
              <a:solidFill>
                <a:schemeClr val="tx1"/>
              </a:solidFill>
            </a:endParaRPr>
          </a:p>
        </p:txBody>
      </p:sp>
      <p:sp>
        <p:nvSpPr>
          <p:cNvPr id="3" name="Ondertitel 2"/>
          <p:cNvSpPr>
            <a:spLocks noGrp="1"/>
          </p:cNvSpPr>
          <p:nvPr>
            <p:ph type="subTitle" idx="1"/>
          </p:nvPr>
        </p:nvSpPr>
        <p:spPr>
          <a:xfrm>
            <a:off x="179512" y="908720"/>
            <a:ext cx="5688632" cy="1872208"/>
          </a:xfrm>
        </p:spPr>
        <p:txBody>
          <a:bodyPr/>
          <a:lstStyle/>
          <a:p>
            <a:pPr algn="just">
              <a:lnSpc>
                <a:spcPct val="100000"/>
              </a:lnSpc>
            </a:pPr>
            <a:r>
              <a:rPr lang="nl-NL" sz="1400" b="1" dirty="0" smtClean="0">
                <a:solidFill>
                  <a:schemeClr val="tx1"/>
                </a:solidFill>
                <a:ea typeface="+mj-ea"/>
                <a:cs typeface="+mj-cs"/>
              </a:rPr>
              <a:t>Uw huisartsenpraktijk levert gegevens aan voor wetenschappelijk onderzoek</a:t>
            </a:r>
          </a:p>
          <a:p>
            <a:pPr algn="just">
              <a:lnSpc>
                <a:spcPct val="100000"/>
              </a:lnSpc>
            </a:pPr>
            <a:r>
              <a:rPr lang="nl-NL" sz="1400" dirty="0" smtClean="0">
                <a:solidFill>
                  <a:schemeClr val="tx1"/>
                </a:solidFill>
                <a:ea typeface="+mj-ea"/>
                <a:cs typeface="+mj-cs"/>
              </a:rPr>
              <a:t>Wetenschappelijk onderzoek helpt huisartsen om steeds betere zorg te kunnen bieden. Voor dit onderzoek worden medische gegevens die uw huisarts noteert in het elektronisch patiëntendossier</a:t>
            </a:r>
            <a:r>
              <a:rPr lang="nl-NL" sz="1400" dirty="0" smtClean="0">
                <a:solidFill>
                  <a:schemeClr val="tx1"/>
                </a:solidFill>
              </a:rPr>
              <a:t> gebruikt</a:t>
            </a:r>
            <a:r>
              <a:rPr lang="nl-NL" sz="1400" dirty="0" smtClean="0">
                <a:solidFill>
                  <a:schemeClr val="tx1"/>
                </a:solidFill>
                <a:ea typeface="+mj-ea"/>
                <a:cs typeface="+mj-cs"/>
              </a:rPr>
              <a:t>. Het gaat bijvoorbeeld om de klacht of aandoening waar u voor komt, welke medicijnen worden voorgeschreven, of naar een specialist </a:t>
            </a:r>
            <a:r>
              <a:rPr lang="nl-NL" sz="1400" dirty="0" smtClean="0">
                <a:solidFill>
                  <a:schemeClr val="tx1"/>
                </a:solidFill>
              </a:rPr>
              <a:t>wordt verwezen </a:t>
            </a:r>
            <a:r>
              <a:rPr lang="nl-NL" sz="1400" dirty="0" smtClean="0">
                <a:solidFill>
                  <a:schemeClr val="tx1"/>
                </a:solidFill>
                <a:ea typeface="+mj-ea"/>
                <a:cs typeface="+mj-cs"/>
              </a:rPr>
              <a:t>en uitslagen van metingen. Deze gegevens worden door uw huisartsenpraktijk, zonder naam of adres, doorgegeven aan de afdeling Eerstelijnsgeneeskunde van het Radboudumc voor wetenschappelijk onderzoek.</a:t>
            </a:r>
          </a:p>
          <a:p>
            <a:pPr algn="just">
              <a:lnSpc>
                <a:spcPct val="100000"/>
              </a:lnSpc>
            </a:pPr>
            <a:endParaRPr lang="nl-NL" sz="1400" dirty="0" smtClean="0">
              <a:solidFill>
                <a:schemeClr val="tx1"/>
              </a:solidFill>
              <a:ea typeface="+mj-ea"/>
              <a:cs typeface="+mj-cs"/>
            </a:endParaRPr>
          </a:p>
          <a:p>
            <a:pPr algn="just">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smtClean="0">
              <a:solidFill>
                <a:schemeClr val="tx1"/>
              </a:solidFill>
              <a:ea typeface="+mj-ea"/>
              <a:cs typeface="+mj-cs"/>
            </a:endParaRPr>
          </a:p>
          <a:p>
            <a:pPr>
              <a:lnSpc>
                <a:spcPct val="100000"/>
              </a:lnSpc>
            </a:pPr>
            <a:endParaRPr lang="nl-NL" sz="1400" dirty="0">
              <a:solidFill>
                <a:schemeClr val="tx1"/>
              </a:solidFill>
              <a:ea typeface="+mj-ea"/>
              <a:cs typeface="+mj-cs"/>
            </a:endParaRPr>
          </a:p>
        </p:txBody>
      </p:sp>
      <p:sp>
        <p:nvSpPr>
          <p:cNvPr id="6" name="Rechthoek 5"/>
          <p:cNvSpPr/>
          <p:nvPr/>
        </p:nvSpPr>
        <p:spPr>
          <a:xfrm>
            <a:off x="107504" y="2906935"/>
            <a:ext cx="8640960" cy="4134465"/>
          </a:xfrm>
          <a:prstGeom prst="rect">
            <a:avLst/>
          </a:prstGeom>
        </p:spPr>
        <p:txBody>
          <a:bodyPr wrap="square">
            <a:spAutoFit/>
          </a:bodyPr>
          <a:lstStyle/>
          <a:p>
            <a:pPr algn="just"/>
            <a:r>
              <a:rPr lang="nl-NL" sz="1400" b="1" dirty="0" smtClean="0"/>
              <a:t>De bescherming van uw privacy</a:t>
            </a:r>
          </a:p>
          <a:p>
            <a:pPr algn="just"/>
            <a:r>
              <a:rPr lang="nl-NL" sz="1400" dirty="0" smtClean="0"/>
              <a:t>Bij het doorgeven en gebruiken van medische gegevens staat uw privacy altijd voorop. Het Radboudumc ontvangt dan ook alleen gepseudonimiseerde gegevens. Dit betekent bijvoorbeeld dat uw naam en adres worden vervangen door een codenummer dat alleen bij uw huisarts bekend is. </a:t>
            </a:r>
            <a:r>
              <a:rPr lang="en-US" sz="1400" dirty="0" smtClean="0"/>
              <a:t>De onderzoekers weten dus niet van wie de gegevens zijn. </a:t>
            </a:r>
            <a:r>
              <a:rPr lang="nl-NL" sz="1400" dirty="0" smtClean="0"/>
              <a:t>Het Radboudumc slaat de ontvangen gegevens veilig op en volgt de regels die zijn vastgelegd in de Algemene Verordening Gegevensbeveiliging (AVG). Ook is in het Radboudumc een Functionaris Gegevensbescherming aanwezig die hierop toezicht houdt. Daarmee zijn uw persoonlijke gegevens beschermd.</a:t>
            </a:r>
          </a:p>
          <a:p>
            <a:pPr algn="just">
              <a:spcBef>
                <a:spcPts val="600"/>
              </a:spcBef>
            </a:pPr>
            <a:r>
              <a:rPr lang="nl-NL" sz="1400" b="1" dirty="0" smtClean="0"/>
              <a:t>Bezwaar tegen het gebruik?</a:t>
            </a:r>
            <a:endParaRPr lang="nl-NL" sz="1400" b="1" i="1" dirty="0" smtClean="0"/>
          </a:p>
          <a:p>
            <a:pPr algn="just"/>
            <a:r>
              <a:rPr lang="nl-NL" sz="1400" dirty="0" smtClean="0"/>
              <a:t>Wilt u niet dat uw medische gegevens worden gebruikt voor wetenschappelijk onderzoek kunt u dit aan uw huisarts of de praktijkassistente doorgeven. </a:t>
            </a:r>
          </a:p>
          <a:p>
            <a:pPr>
              <a:spcBef>
                <a:spcPts val="600"/>
              </a:spcBef>
            </a:pPr>
            <a:r>
              <a:rPr lang="nl-NL" sz="1400" b="1" dirty="0" smtClean="0"/>
              <a:t>Meer weten?  </a:t>
            </a:r>
          </a:p>
          <a:p>
            <a:r>
              <a:rPr lang="nl-NL" sz="1400" spc="-10" dirty="0" smtClean="0"/>
              <a:t>Vraag het uw huisarts of kijk op www.radboudumc.nl/healthdata.</a:t>
            </a:r>
          </a:p>
          <a:p>
            <a:r>
              <a:rPr lang="nl-NL" sz="1300" dirty="0" smtClean="0"/>
              <a:t>De Functionaris Gegevensbescherming van het Radboudumc kunt u bereiken via email: </a:t>
            </a:r>
            <a:r>
              <a:rPr lang="nl-NL" sz="1300" spc="-30" dirty="0" smtClean="0"/>
              <a:t>gegevensbescherming@</a:t>
            </a:r>
            <a:r>
              <a:rPr lang="nl-NL" sz="1300" spc="-30" dirty="0" err="1" smtClean="0"/>
              <a:t>radboudumc.nl</a:t>
            </a:r>
            <a:r>
              <a:rPr lang="nl-NL" sz="1300" spc="-30" dirty="0" smtClean="0"/>
              <a:t> </a:t>
            </a:r>
            <a:r>
              <a:rPr lang="nl-NL" sz="1300" spc="-20" dirty="0" smtClean="0"/>
              <a:t>of per post Radboudumc, Functionaris voor Gegevensbescherming, Postbus 9101,  huispostnummer 624, 6500 HB te Nijmegen </a:t>
            </a:r>
          </a:p>
          <a:p>
            <a:pPr algn="just">
              <a:spcBef>
                <a:spcPts val="1200"/>
              </a:spcBef>
            </a:pPr>
            <a:r>
              <a:rPr lang="nl-NL" sz="1400" b="1" dirty="0" smtClean="0"/>
              <a:t>Uw huisartsenpraktijk is lid van het Radboudumc Academisch Huisartsen Netwerk – een netwerk van regionale huisartsenpraktijken dat medische gegevens uit hun praktijken aanlevert voor wetenschappelijk onderzoek.</a:t>
            </a:r>
          </a:p>
          <a:p>
            <a:pPr algn="just"/>
            <a:endParaRPr lang="nl-NL" sz="1400" dirty="0" smtClean="0">
              <a:solidFill>
                <a:srgbClr val="000000"/>
              </a:solidFill>
            </a:endParaRPr>
          </a:p>
        </p:txBody>
      </p:sp>
      <p:pic>
        <p:nvPicPr>
          <p:cNvPr id="7" name="Afbeelding 6" descr="AHN logo.jpg"/>
          <p:cNvPicPr>
            <a:picLocks noChangeAspect="1"/>
          </p:cNvPicPr>
          <p:nvPr/>
        </p:nvPicPr>
        <p:blipFill>
          <a:blip r:embed="rId3" cstate="print"/>
          <a:stretch>
            <a:fillRect/>
          </a:stretch>
        </p:blipFill>
        <p:spPr>
          <a:xfrm>
            <a:off x="6137660" y="836712"/>
            <a:ext cx="2554570" cy="1800200"/>
          </a:xfrm>
          <a:prstGeom prst="rect">
            <a:avLst/>
          </a:prstGeom>
        </p:spPr>
      </p:pic>
      <p:pic>
        <p:nvPicPr>
          <p:cNvPr id="8" name="Afbeelding 7" descr="Radboudumc_700px_RGB.jpg"/>
          <p:cNvPicPr>
            <a:picLocks noChangeAspect="1"/>
          </p:cNvPicPr>
          <p:nvPr/>
        </p:nvPicPr>
        <p:blipFill>
          <a:blip r:embed="rId4" cstate="print"/>
          <a:stretch>
            <a:fillRect/>
          </a:stretch>
        </p:blipFill>
        <p:spPr>
          <a:xfrm>
            <a:off x="6588224" y="267438"/>
            <a:ext cx="2109614" cy="49726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326</TotalTime>
  <Words>298</Words>
  <Application>Microsoft Office PowerPoint</Application>
  <PresentationFormat>Diavoorstelling (4:3)</PresentationFormat>
  <Paragraphs>24</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Default Theme</vt:lpstr>
      <vt:lpstr>Wetenschappelijk onderzoek en uw privacy</vt:lpstr>
    </vt:vector>
  </TitlesOfParts>
  <Company>UMC St Radboud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Z436100</dc:creator>
  <cp:lastModifiedBy>Gebruiker</cp:lastModifiedBy>
  <cp:revision>33</cp:revision>
  <dcterms:created xsi:type="dcterms:W3CDTF">2017-10-30T15:26:12Z</dcterms:created>
  <dcterms:modified xsi:type="dcterms:W3CDTF">2018-12-05T09:11:08Z</dcterms:modified>
</cp:coreProperties>
</file>